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6"/>
  </p:notesMasterIdLst>
  <p:sldIdLst>
    <p:sldId id="434" r:id="rId3"/>
    <p:sldId id="1114" r:id="rId4"/>
    <p:sldId id="1115" r:id="rId5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438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26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343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Rel-19 content discussions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in SA2#158 Goteborg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#158	S2-2309409</a:t>
            </a:r>
            <a:endParaRPr lang="en-US" sz="976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21 – 25, 2023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226" y="677891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Rel-19 content discussion during SA2#158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607199"/>
            <a:ext cx="11289846" cy="4699008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The focus in this meeting is on the SIDs resulting from NWM-based discussions over the summer months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We will try to </a:t>
            </a:r>
            <a:r>
              <a:rPr lang="en-US" sz="2000" b="1" dirty="0"/>
              <a:t>agree</a:t>
            </a:r>
            <a:r>
              <a:rPr lang="en-US" sz="2000" dirty="0"/>
              <a:t> what we can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The limits for the release endorsed in the last meeting are a recommended maximum of 10 – 14 SI’s/WI’s, and should limit to 14 TU’s for any SI/WI (limit applies to SI and WI for an item)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We have 134 TU’s available in total, and no more than 50% are to be allocated for the first set (</a:t>
            </a:r>
            <a:r>
              <a:rPr lang="en-US" sz="2000" dirty="0" err="1"/>
              <a:t>ie</a:t>
            </a:r>
            <a:r>
              <a:rPr lang="en-US" sz="2000" dirty="0"/>
              <a:t> 67)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As things stand the total TU’s for the moderator-submitted SIDs is </a:t>
            </a:r>
            <a:r>
              <a:rPr lang="en-US" sz="2000" b="1" dirty="0"/>
              <a:t>more than 115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Four of them are above 14 TU’s, and most of the rest are 13 – 14 TU’s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We should strive to get all of them below 14 TU’s before agreeing them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We should also strive to limit the total for the agreed SIDs to 67 or fewer</a:t>
            </a:r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226" y="677891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Rel-19 content discussion during SA2#158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607199"/>
            <a:ext cx="11289846" cy="4699008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If we can </a:t>
            </a:r>
            <a:r>
              <a:rPr lang="en-US" sz="2000" b="1" dirty="0"/>
              <a:t>endorse</a:t>
            </a:r>
            <a:r>
              <a:rPr lang="en-US" sz="2000" dirty="0"/>
              <a:t> any of the moderator-submitted SIDs foe the other 10 topics we will, but meeting time is limited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SA will discuss </a:t>
            </a:r>
            <a:r>
              <a:rPr lang="en-US" sz="2000" b="1" dirty="0"/>
              <a:t>approval</a:t>
            </a:r>
            <a:r>
              <a:rPr lang="en-US" sz="2000" dirty="0"/>
              <a:t> of any SA2-agreed SIDs in September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The remaining Rel-19 content discussion will continue in Q4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We will discuss the plan for TEI-19 items during the work planning session later in this meeting</a:t>
            </a:r>
            <a:endParaRPr lang="en-US" sz="854" dirty="0"/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SA guidance on rapporteurs (from SP-230746)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For Rel-19 SI/WI, a company should be limited to have maximum of one Rapporteur position.  NOTE: This doesn‘t apply to TEI19 mini WIDs.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A Delegate should not hold multiple Rapporteur positions in a WG.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The WG should submit the SI/WI for approval to the TSG SA without specifying any Rapporteur's name in the SID/WID document. TSG SA will add a Rapporteur name to SID/WID before approving it.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A single Rapporteur should be assigned for each SI/WI, unless additional Rapporteur is absolutely necessary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i="1" dirty="0"/>
              <a:t>[no more than 2, primary has overall responsibility for calls, main point of contact, </a:t>
            </a:r>
            <a:r>
              <a:rPr lang="en-US" sz="1600" i="1" dirty="0" err="1"/>
              <a:t>etc</a:t>
            </a:r>
            <a:r>
              <a:rPr lang="en-US" sz="1600" i="1" dirty="0"/>
              <a:t>, primary and </a:t>
            </a:r>
            <a:r>
              <a:rPr lang="en-US" sz="1600" i="1"/>
              <a:t>secondary rapporteurs </a:t>
            </a:r>
            <a:r>
              <a:rPr lang="en-US" sz="1600" i="1" dirty="0"/>
              <a:t>may switch during transition to normative phase]</a:t>
            </a:r>
          </a:p>
        </p:txBody>
      </p:sp>
    </p:spTree>
    <p:extLst>
      <p:ext uri="{BB962C8B-B14F-4D97-AF65-F5344CB8AC3E}">
        <p14:creationId xmlns:p14="http://schemas.microsoft.com/office/powerpoint/2010/main" val="276895649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78264</TotalTime>
  <Words>393</Words>
  <Application>Microsoft Office PowerPoint</Application>
  <PresentationFormat>Widescreen</PresentationFormat>
  <Paragraphs>27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Rel-19 content discussions  in SA2#158 Goteborg</vt:lpstr>
      <vt:lpstr>Rel-19 content discussion during SA2#158</vt:lpstr>
      <vt:lpstr>Rel-19 content discussion during SA2#158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Frederic.Gabin@dolby.com Comment</cp:lastModifiedBy>
  <cp:revision>886</cp:revision>
  <cp:lastPrinted>2023-08-02T08:25:48Z</cp:lastPrinted>
  <dcterms:created xsi:type="dcterms:W3CDTF">2018-05-24T11:49:12Z</dcterms:created>
  <dcterms:modified xsi:type="dcterms:W3CDTF">2023-08-21T12:31:38Z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